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748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481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0732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801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506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689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187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637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315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23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857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5D3C2-D5AE-4448-8C02-6AC0C7D57042}" type="datetimeFigureOut">
              <a:rPr lang="en-CA" smtClean="0"/>
              <a:t>2016-09-06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BB990-C82C-4398-9791-454936082A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383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476672"/>
            <a:ext cx="8918448" cy="592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645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5579" y="188640"/>
            <a:ext cx="8994050" cy="6327830"/>
            <a:chOff x="85579" y="188640"/>
            <a:chExt cx="8994050" cy="6327830"/>
          </a:xfrm>
        </p:grpSpPr>
        <p:pic>
          <p:nvPicPr>
            <p:cNvPr id="1026" name="Picture 2" descr="A:\Access notes and maps\Parksville\Map to IslandTimberlands office_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79" y="188640"/>
              <a:ext cx="8994050" cy="632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4283968" y="2780928"/>
              <a:ext cx="2592288" cy="646331"/>
              <a:chOff x="4283968" y="2780928"/>
              <a:chExt cx="2592288" cy="646331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5292080" y="2780928"/>
                <a:ext cx="15841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200" dirty="0" err="1" smtClean="0"/>
                  <a:t>IslandTimberlands</a:t>
                </a:r>
                <a:r>
                  <a:rPr lang="en-CA" sz="1200" dirty="0" smtClean="0"/>
                  <a:t> office – get </a:t>
                </a:r>
                <a:r>
                  <a:rPr lang="en-CA" sz="1200" dirty="0" err="1" smtClean="0"/>
                  <a:t>Parksville</a:t>
                </a:r>
                <a:r>
                  <a:rPr lang="en-CA" sz="1200" dirty="0" smtClean="0"/>
                  <a:t> AMAT gate key here.</a:t>
                </a:r>
                <a:endParaRPr lang="en-CA" sz="1200" dirty="0"/>
              </a:p>
            </p:txBody>
          </p:sp>
          <p:cxnSp>
            <p:nvCxnSpPr>
              <p:cNvPr id="6" name="Straight Arrow Connector 5"/>
              <p:cNvCxnSpPr>
                <a:stCxn id="2" idx="1"/>
              </p:cNvCxnSpPr>
              <p:nvPr/>
            </p:nvCxnSpPr>
            <p:spPr>
              <a:xfrm flipH="1">
                <a:off x="4283968" y="3104094"/>
                <a:ext cx="1008112" cy="18089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8534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6352" y="332656"/>
            <a:ext cx="8792252" cy="6103427"/>
            <a:chOff x="156352" y="332656"/>
            <a:chExt cx="8792252" cy="6103427"/>
          </a:xfrm>
        </p:grpSpPr>
        <p:pic>
          <p:nvPicPr>
            <p:cNvPr id="2050" name="Picture 2" descr="A:\Access notes and maps\Parksville\Map to IslandTimberlands office_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352" y="332656"/>
              <a:ext cx="8792252" cy="61034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843808" y="692696"/>
              <a:ext cx="1584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 err="1" smtClean="0"/>
                <a:t>IslandTimberlands</a:t>
              </a:r>
              <a:r>
                <a:rPr lang="en-CA" sz="1200" dirty="0" smtClean="0"/>
                <a:t> office – get </a:t>
              </a:r>
              <a:r>
                <a:rPr lang="en-CA" sz="1200" dirty="0" err="1" smtClean="0"/>
                <a:t>Parksville</a:t>
              </a:r>
              <a:r>
                <a:rPr lang="en-CA" sz="1200" dirty="0" smtClean="0"/>
                <a:t> AMAT gate key here.</a:t>
              </a:r>
              <a:endParaRPr lang="en-CA" sz="1200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635896" y="1339027"/>
              <a:ext cx="1440160" cy="72182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6210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</Words>
  <Application>Microsoft Office PowerPoint</Application>
  <PresentationFormat>On-screen Show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2</cp:revision>
  <dcterms:created xsi:type="dcterms:W3CDTF">2016-08-12T18:55:50Z</dcterms:created>
  <dcterms:modified xsi:type="dcterms:W3CDTF">2016-09-06T16:07:27Z</dcterms:modified>
</cp:coreProperties>
</file>